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70" r:id="rId8"/>
    <p:sldId id="271" r:id="rId9"/>
    <p:sldId id="267" r:id="rId10"/>
    <p:sldId id="272" r:id="rId11"/>
    <p:sldId id="276" r:id="rId12"/>
    <p:sldId id="275" r:id="rId13"/>
    <p:sldId id="274" r:id="rId14"/>
    <p:sldId id="273" r:id="rId15"/>
    <p:sldId id="268" r:id="rId16"/>
    <p:sldId id="277" r:id="rId17"/>
    <p:sldId id="278" r:id="rId18"/>
    <p:sldId id="279" r:id="rId19"/>
    <p:sldId id="280" r:id="rId20"/>
    <p:sldId id="281" r:id="rId21"/>
    <p:sldId id="269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1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image" Target="../media/image1.jpe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2.png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 rot="16200000">
            <a:off x="4181475" y="-1152525"/>
            <a:ext cx="6858000" cy="916305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2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 descr="7"/>
          <p:cNvPicPr/>
          <p:nvPr userDrawn="1">
            <p:custDataLst>
              <p:tags r:id="rId3"/>
            </p:custDataLst>
          </p:nvPr>
        </p:nvPicPr>
        <p:blipFill rotWithShape="1">
          <a:blip r:embed="rId4"/>
          <a:srcRect l="168" t="8917" r="53271" b="3047"/>
          <a:stretch>
            <a:fillRect/>
          </a:stretch>
        </p:blipFill>
        <p:spPr>
          <a:xfrm>
            <a:off x="0" y="0"/>
            <a:ext cx="5675586" cy="6858000"/>
          </a:xfrm>
          <a:custGeom>
            <a:avLst/>
            <a:gdLst>
              <a:gd name="connsiteX0" fmla="*/ 0 w 5675586"/>
              <a:gd name="connsiteY0" fmla="*/ 0 h 6858000"/>
              <a:gd name="connsiteX1" fmla="*/ 4577808 w 5675586"/>
              <a:gd name="connsiteY1" fmla="*/ 0 h 6858000"/>
              <a:gd name="connsiteX2" fmla="*/ 5675586 w 5675586"/>
              <a:gd name="connsiteY2" fmla="*/ 2931142 h 6858000"/>
              <a:gd name="connsiteX3" fmla="*/ 3334158 w 5675586"/>
              <a:gd name="connsiteY3" fmla="*/ 6858000 h 6858000"/>
              <a:gd name="connsiteX4" fmla="*/ 0 w 56755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586" h="6858000">
                <a:moveTo>
                  <a:pt x="0" y="0"/>
                </a:moveTo>
                <a:lnTo>
                  <a:pt x="4577808" y="0"/>
                </a:lnTo>
                <a:cubicBezTo>
                  <a:pt x="5261492" y="784003"/>
                  <a:pt x="5675586" y="1809218"/>
                  <a:pt x="5675586" y="2931142"/>
                </a:cubicBezTo>
                <a:cubicBezTo>
                  <a:pt x="5675586" y="4627844"/>
                  <a:pt x="4728536" y="6103371"/>
                  <a:pt x="3334158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任意多边形: 形状 14"/>
          <p:cNvSpPr/>
          <p:nvPr userDrawn="1">
            <p:custDataLst>
              <p:tags r:id="rId5"/>
            </p:custDataLst>
          </p:nvPr>
        </p:nvSpPr>
        <p:spPr>
          <a:xfrm>
            <a:off x="3334159" y="0"/>
            <a:ext cx="2811281" cy="6858000"/>
          </a:xfrm>
          <a:custGeom>
            <a:avLst/>
            <a:gdLst>
              <a:gd name="connsiteX0" fmla="*/ 2151412 w 2151411"/>
              <a:gd name="connsiteY0" fmla="*/ 2069306 h 5248275"/>
              <a:gd name="connsiteX1" fmla="*/ 52006 w 2151411"/>
              <a:gd name="connsiteY1" fmla="*/ 5248275 h 5248275"/>
              <a:gd name="connsiteX2" fmla="*/ 0 w 2151411"/>
              <a:gd name="connsiteY2" fmla="*/ 5248275 h 5248275"/>
              <a:gd name="connsiteX3" fmla="*/ 1791843 w 2151411"/>
              <a:gd name="connsiteY3" fmla="*/ 2243138 h 5248275"/>
              <a:gd name="connsiteX4" fmla="*/ 951738 w 2151411"/>
              <a:gd name="connsiteY4" fmla="*/ 0 h 5248275"/>
              <a:gd name="connsiteX5" fmla="*/ 1463421 w 2151411"/>
              <a:gd name="connsiteY5" fmla="*/ 0 h 5248275"/>
              <a:gd name="connsiteX6" fmla="*/ 2151412 w 2151411"/>
              <a:gd name="connsiteY6" fmla="*/ 2069306 h 524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1411" h="5248275">
                <a:moveTo>
                  <a:pt x="2151412" y="2069306"/>
                </a:moveTo>
                <a:cubicBezTo>
                  <a:pt x="2151412" y="3496247"/>
                  <a:pt x="1286351" y="4721257"/>
                  <a:pt x="52006" y="5248275"/>
                </a:cubicBezTo>
                <a:lnTo>
                  <a:pt x="0" y="5248275"/>
                </a:lnTo>
                <a:cubicBezTo>
                  <a:pt x="1067086" y="4670774"/>
                  <a:pt x="1791843" y="3541586"/>
                  <a:pt x="1791843" y="2243138"/>
                </a:cubicBezTo>
                <a:cubicBezTo>
                  <a:pt x="1791843" y="1384554"/>
                  <a:pt x="1474946" y="599980"/>
                  <a:pt x="951738" y="0"/>
                </a:cubicBezTo>
                <a:lnTo>
                  <a:pt x="1463421" y="0"/>
                </a:lnTo>
                <a:cubicBezTo>
                  <a:pt x="1895570" y="576834"/>
                  <a:pt x="2151412" y="1293209"/>
                  <a:pt x="2151412" y="206930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6181090" y="2346960"/>
            <a:ext cx="5172710" cy="1856105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kumimoji="0" lang="zh-CN" altLang="en-US" sz="600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ea"/>
                <a:ea typeface="+mj-ea"/>
              </a:defRPr>
            </a:lvl1pPr>
          </a:lstStyle>
          <a:p>
            <a:pPr marL="0" marR="0" lvl="0" fontAlgn="auto" hangingPunct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5982970" y="4247515"/>
            <a:ext cx="5269230" cy="629285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kumimoji="0" lang="zh-CN" altLang="en-US" sz="2000" b="0" i="0" u="none" strike="noStrike" kern="0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ea"/>
                <a:ea typeface="+mj-ea"/>
                <a:cs typeface="+mj-cs"/>
              </a:defRPr>
            </a:lvl1pPr>
          </a:lstStyle>
          <a:p>
            <a:pPr marL="57150" marR="0" lvl="0" indent="-285750" fontAlgn="auto" hangingPunct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6463665" y="684530"/>
            <a:ext cx="4815840" cy="1558925"/>
          </a:xfrm>
          <a:ln>
            <a:noFill/>
          </a:ln>
        </p:spPr>
        <p:txBody>
          <a:bodyPr vert="horz" wrap="square" lIns="101600" tIns="0" rIns="82550" bIns="0" rtlCol="0" anchor="b" anchorCtr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kumimoji="0" lang="zh-CN" altLang="en-US" sz="4400" b="1" i="0" u="none" strike="noStrike" kern="0" cap="none" spc="0" normalizeH="0" baseline="0" dirty="0">
                <a:ln w="2381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+mj-ea"/>
                <a:ea typeface="+mj-ea"/>
                <a:cs typeface="汉仪中黑 简" panose="00020600040101010101" charset="-122"/>
              </a:defRPr>
            </a:lvl1pPr>
          </a:lstStyle>
          <a:p>
            <a:pPr marL="457200" marR="0" lvl="0" indent="-685800" fontAlgn="auto" hangingPunc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年号占位符</a:t>
            </a:r>
            <a:endParaRPr lang="zh-CN" altLang="en-US" dirty="0"/>
          </a:p>
        </p:txBody>
      </p:sp>
      <p:sp>
        <p:nvSpPr>
          <p:cNvPr id="8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8478290" y="4975087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  <a:tileRect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838200" y="1296000"/>
            <a:ext cx="10514012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 rot="16200000">
            <a:off x="4181475" y="-1152525"/>
            <a:ext cx="6858000" cy="916305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2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7"/>
          <p:cNvPicPr/>
          <p:nvPr userDrawn="1">
            <p:custDataLst>
              <p:tags r:id="rId3"/>
            </p:custDataLst>
          </p:nvPr>
        </p:nvPicPr>
        <p:blipFill rotWithShape="1">
          <a:blip r:embed="rId4"/>
          <a:srcRect l="168" t="8917" r="53271" b="3047"/>
          <a:stretch>
            <a:fillRect/>
          </a:stretch>
        </p:blipFill>
        <p:spPr>
          <a:xfrm>
            <a:off x="0" y="0"/>
            <a:ext cx="5675586" cy="6858000"/>
          </a:xfrm>
          <a:custGeom>
            <a:avLst/>
            <a:gdLst>
              <a:gd name="connsiteX0" fmla="*/ 0 w 5675586"/>
              <a:gd name="connsiteY0" fmla="*/ 0 h 6858000"/>
              <a:gd name="connsiteX1" fmla="*/ 4577808 w 5675586"/>
              <a:gd name="connsiteY1" fmla="*/ 0 h 6858000"/>
              <a:gd name="connsiteX2" fmla="*/ 5675586 w 5675586"/>
              <a:gd name="connsiteY2" fmla="*/ 2931142 h 6858000"/>
              <a:gd name="connsiteX3" fmla="*/ 3334158 w 5675586"/>
              <a:gd name="connsiteY3" fmla="*/ 6858000 h 6858000"/>
              <a:gd name="connsiteX4" fmla="*/ 0 w 56755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586" h="6858000">
                <a:moveTo>
                  <a:pt x="0" y="0"/>
                </a:moveTo>
                <a:lnTo>
                  <a:pt x="4577808" y="0"/>
                </a:lnTo>
                <a:cubicBezTo>
                  <a:pt x="5261492" y="784003"/>
                  <a:pt x="5675586" y="1809218"/>
                  <a:pt x="5675586" y="2931142"/>
                </a:cubicBezTo>
                <a:cubicBezTo>
                  <a:pt x="5675586" y="4627844"/>
                  <a:pt x="4728536" y="6103371"/>
                  <a:pt x="3334158" y="6858000"/>
                </a:cubicBez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任意多边形: 形状 10"/>
          <p:cNvSpPr/>
          <p:nvPr userDrawn="1">
            <p:custDataLst>
              <p:tags r:id="rId5"/>
            </p:custDataLst>
          </p:nvPr>
        </p:nvSpPr>
        <p:spPr>
          <a:xfrm>
            <a:off x="3334159" y="0"/>
            <a:ext cx="2811281" cy="6858000"/>
          </a:xfrm>
          <a:custGeom>
            <a:avLst/>
            <a:gdLst>
              <a:gd name="connsiteX0" fmla="*/ 2151412 w 2151411"/>
              <a:gd name="connsiteY0" fmla="*/ 2069306 h 5248275"/>
              <a:gd name="connsiteX1" fmla="*/ 52006 w 2151411"/>
              <a:gd name="connsiteY1" fmla="*/ 5248275 h 5248275"/>
              <a:gd name="connsiteX2" fmla="*/ 0 w 2151411"/>
              <a:gd name="connsiteY2" fmla="*/ 5248275 h 5248275"/>
              <a:gd name="connsiteX3" fmla="*/ 1791843 w 2151411"/>
              <a:gd name="connsiteY3" fmla="*/ 2243138 h 5248275"/>
              <a:gd name="connsiteX4" fmla="*/ 951738 w 2151411"/>
              <a:gd name="connsiteY4" fmla="*/ 0 h 5248275"/>
              <a:gd name="connsiteX5" fmla="*/ 1463421 w 2151411"/>
              <a:gd name="connsiteY5" fmla="*/ 0 h 5248275"/>
              <a:gd name="connsiteX6" fmla="*/ 2151412 w 2151411"/>
              <a:gd name="connsiteY6" fmla="*/ 2069306 h 5248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51411" h="5248275">
                <a:moveTo>
                  <a:pt x="2151412" y="2069306"/>
                </a:moveTo>
                <a:cubicBezTo>
                  <a:pt x="2151412" y="3496247"/>
                  <a:pt x="1286351" y="4721257"/>
                  <a:pt x="52006" y="5248275"/>
                </a:cubicBezTo>
                <a:lnTo>
                  <a:pt x="0" y="5248275"/>
                </a:lnTo>
                <a:cubicBezTo>
                  <a:pt x="1067086" y="4670774"/>
                  <a:pt x="1791843" y="3541586"/>
                  <a:pt x="1791843" y="2243138"/>
                </a:cubicBezTo>
                <a:cubicBezTo>
                  <a:pt x="1791843" y="1384554"/>
                  <a:pt x="1474946" y="599980"/>
                  <a:pt x="951738" y="0"/>
                </a:cubicBezTo>
                <a:lnTo>
                  <a:pt x="1463421" y="0"/>
                </a:lnTo>
                <a:cubicBezTo>
                  <a:pt x="1895570" y="576834"/>
                  <a:pt x="2151412" y="1293209"/>
                  <a:pt x="2151412" y="206930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9422301" y="561995"/>
            <a:ext cx="1384935" cy="5731218"/>
          </a:xfrm>
        </p:spPr>
        <p:txBody>
          <a:bodyPr vert="eaVert" wrap="square" lIns="101600" tIns="38100" rIns="76200" bIns="38100" rtlCol="0" anchor="b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zh-CN" altLang="en-US" sz="6000" b="1" i="0" u="none" strike="noStrike" cap="none" spc="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algn="ctr" fontAlgn="auto">
              <a:lnSpc>
                <a:spcPct val="130000"/>
              </a:lnSpc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810625" y="561995"/>
            <a:ext cx="612310" cy="5731218"/>
          </a:xfrm>
        </p:spPr>
        <p:txBody>
          <a:bodyPr vert="eaVert" wrap="square" lIns="101600" tIns="0" rIns="82550" bIns="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kumimoji="0" lang="zh-CN" altLang="en-US" sz="2000" b="0" i="0" u="none" strike="noStrike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ea typeface="+mn-ea"/>
              </a:defRPr>
            </a:lvl1pPr>
          </a:lstStyle>
          <a:p>
            <a:pPr marL="57150" marR="0" lvl="0" indent="-285750" algn="ctr" fontAlgn="auto"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153400" y="1124025"/>
            <a:ext cx="587100" cy="4257600"/>
          </a:xfrm>
        </p:spPr>
        <p:txBody>
          <a:bodyPr vert="eaVert"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 userDrawn="1">
            <p:custDataLst>
              <p:tags r:id="rId2"/>
            </p:custDataLst>
          </p:nvPr>
        </p:nvSpPr>
        <p:spPr>
          <a:xfrm>
            <a:off x="899886" y="0"/>
            <a:ext cx="2351314" cy="1451428"/>
          </a:xfrm>
          <a:custGeom>
            <a:avLst/>
            <a:gdLst>
              <a:gd name="connsiteX0" fmla="*/ 33871 w 2351314"/>
              <a:gd name="connsiteY0" fmla="*/ 0 h 1451428"/>
              <a:gd name="connsiteX1" fmla="*/ 2317443 w 2351314"/>
              <a:gd name="connsiteY1" fmla="*/ 0 h 1451428"/>
              <a:gd name="connsiteX2" fmla="*/ 2327429 w 2351314"/>
              <a:gd name="connsiteY2" fmla="*/ 38835 h 1451428"/>
              <a:gd name="connsiteX3" fmla="*/ 2351314 w 2351314"/>
              <a:gd name="connsiteY3" fmla="*/ 275771 h 1451428"/>
              <a:gd name="connsiteX4" fmla="*/ 1175657 w 2351314"/>
              <a:gd name="connsiteY4" fmla="*/ 1451428 h 1451428"/>
              <a:gd name="connsiteX5" fmla="*/ 0 w 2351314"/>
              <a:gd name="connsiteY5" fmla="*/ 275771 h 1451428"/>
              <a:gd name="connsiteX6" fmla="*/ 23885 w 2351314"/>
              <a:gd name="connsiteY6" fmla="*/ 38835 h 1451428"/>
              <a:gd name="connsiteX0-1" fmla="*/ 33871 w 2351314"/>
              <a:gd name="connsiteY0-2" fmla="*/ 0 h 1451428"/>
              <a:gd name="connsiteX1-3" fmla="*/ 245495 w 2351314"/>
              <a:gd name="connsiteY1-4" fmla="*/ 0 h 1451428"/>
              <a:gd name="connsiteX2-5" fmla="*/ 2317443 w 2351314"/>
              <a:gd name="connsiteY2-6" fmla="*/ 0 h 1451428"/>
              <a:gd name="connsiteX3-7" fmla="*/ 2327429 w 2351314"/>
              <a:gd name="connsiteY3-8" fmla="*/ 38835 h 1451428"/>
              <a:gd name="connsiteX4-9" fmla="*/ 2351314 w 2351314"/>
              <a:gd name="connsiteY4-10" fmla="*/ 275771 h 1451428"/>
              <a:gd name="connsiteX5-11" fmla="*/ 1175657 w 2351314"/>
              <a:gd name="connsiteY5-12" fmla="*/ 1451428 h 1451428"/>
              <a:gd name="connsiteX6-13" fmla="*/ 0 w 2351314"/>
              <a:gd name="connsiteY6-14" fmla="*/ 275771 h 1451428"/>
              <a:gd name="connsiteX7" fmla="*/ 23885 w 2351314"/>
              <a:gd name="connsiteY7" fmla="*/ 38835 h 1451428"/>
              <a:gd name="connsiteX8" fmla="*/ 33871 w 2351314"/>
              <a:gd name="connsiteY8" fmla="*/ 0 h 1451428"/>
              <a:gd name="connsiteX0-15" fmla="*/ 245495 w 2351314"/>
              <a:gd name="connsiteY0-16" fmla="*/ 0 h 1451428"/>
              <a:gd name="connsiteX1-17" fmla="*/ 2317443 w 2351314"/>
              <a:gd name="connsiteY1-18" fmla="*/ 0 h 1451428"/>
              <a:gd name="connsiteX2-19" fmla="*/ 2327429 w 2351314"/>
              <a:gd name="connsiteY2-20" fmla="*/ 38835 h 1451428"/>
              <a:gd name="connsiteX3-21" fmla="*/ 2351314 w 2351314"/>
              <a:gd name="connsiteY3-22" fmla="*/ 275771 h 1451428"/>
              <a:gd name="connsiteX4-23" fmla="*/ 1175657 w 2351314"/>
              <a:gd name="connsiteY4-24" fmla="*/ 1451428 h 1451428"/>
              <a:gd name="connsiteX5-25" fmla="*/ 0 w 2351314"/>
              <a:gd name="connsiteY5-26" fmla="*/ 275771 h 1451428"/>
              <a:gd name="connsiteX6-27" fmla="*/ 23885 w 2351314"/>
              <a:gd name="connsiteY6-28" fmla="*/ 38835 h 1451428"/>
              <a:gd name="connsiteX7-29" fmla="*/ 33871 w 2351314"/>
              <a:gd name="connsiteY7-30" fmla="*/ 0 h 1451428"/>
              <a:gd name="connsiteX8-31" fmla="*/ 336935 w 2351314"/>
              <a:gd name="connsiteY8-32" fmla="*/ 91440 h 1451428"/>
              <a:gd name="connsiteX0-33" fmla="*/ 245495 w 2351314"/>
              <a:gd name="connsiteY0-34" fmla="*/ 0 h 1451428"/>
              <a:gd name="connsiteX1-35" fmla="*/ 2317443 w 2351314"/>
              <a:gd name="connsiteY1-36" fmla="*/ 0 h 1451428"/>
              <a:gd name="connsiteX2-37" fmla="*/ 2327429 w 2351314"/>
              <a:gd name="connsiteY2-38" fmla="*/ 38835 h 1451428"/>
              <a:gd name="connsiteX3-39" fmla="*/ 2351314 w 2351314"/>
              <a:gd name="connsiteY3-40" fmla="*/ 275771 h 1451428"/>
              <a:gd name="connsiteX4-41" fmla="*/ 1175657 w 2351314"/>
              <a:gd name="connsiteY4-42" fmla="*/ 1451428 h 1451428"/>
              <a:gd name="connsiteX5-43" fmla="*/ 0 w 2351314"/>
              <a:gd name="connsiteY5-44" fmla="*/ 275771 h 1451428"/>
              <a:gd name="connsiteX6-45" fmla="*/ 23885 w 2351314"/>
              <a:gd name="connsiteY6-46" fmla="*/ 38835 h 1451428"/>
              <a:gd name="connsiteX7-47" fmla="*/ 33871 w 2351314"/>
              <a:gd name="connsiteY7-48" fmla="*/ 0 h 1451428"/>
              <a:gd name="connsiteX0-49" fmla="*/ 2317443 w 2351314"/>
              <a:gd name="connsiteY0-50" fmla="*/ 0 h 1451428"/>
              <a:gd name="connsiteX1-51" fmla="*/ 2327429 w 2351314"/>
              <a:gd name="connsiteY1-52" fmla="*/ 38835 h 1451428"/>
              <a:gd name="connsiteX2-53" fmla="*/ 2351314 w 2351314"/>
              <a:gd name="connsiteY2-54" fmla="*/ 275771 h 1451428"/>
              <a:gd name="connsiteX3-55" fmla="*/ 1175657 w 2351314"/>
              <a:gd name="connsiteY3-56" fmla="*/ 1451428 h 1451428"/>
              <a:gd name="connsiteX4-57" fmla="*/ 0 w 2351314"/>
              <a:gd name="connsiteY4-58" fmla="*/ 275771 h 1451428"/>
              <a:gd name="connsiteX5-59" fmla="*/ 23885 w 2351314"/>
              <a:gd name="connsiteY5-60" fmla="*/ 38835 h 1451428"/>
              <a:gd name="connsiteX6-61" fmla="*/ 33871 w 2351314"/>
              <a:gd name="connsiteY6-62" fmla="*/ 0 h 14514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2351314" h="1451428">
                <a:moveTo>
                  <a:pt x="2317443" y="0"/>
                </a:moveTo>
                <a:lnTo>
                  <a:pt x="2327429" y="38835"/>
                </a:lnTo>
                <a:cubicBezTo>
                  <a:pt x="2343090" y="115368"/>
                  <a:pt x="2351314" y="194609"/>
                  <a:pt x="2351314" y="275771"/>
                </a:cubicBezTo>
                <a:cubicBezTo>
                  <a:pt x="2351314" y="925068"/>
                  <a:pt x="1824954" y="1451428"/>
                  <a:pt x="1175657" y="1451428"/>
                </a:cubicBezTo>
                <a:cubicBezTo>
                  <a:pt x="526360" y="1451428"/>
                  <a:pt x="0" y="925068"/>
                  <a:pt x="0" y="275771"/>
                </a:cubicBezTo>
                <a:cubicBezTo>
                  <a:pt x="0" y="194609"/>
                  <a:pt x="8225" y="115368"/>
                  <a:pt x="23885" y="38835"/>
                </a:cubicBezTo>
                <a:lnTo>
                  <a:pt x="33871" y="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3"/>
            </p:custDataLst>
          </p:nvPr>
        </p:nvSpPr>
        <p:spPr>
          <a:xfrm>
            <a:off x="1190172" y="0"/>
            <a:ext cx="1770742" cy="1161142"/>
          </a:xfrm>
          <a:custGeom>
            <a:avLst/>
            <a:gdLst>
              <a:gd name="connsiteX0" fmla="*/ 44376 w 1770742"/>
              <a:gd name="connsiteY0" fmla="*/ 0 h 1161142"/>
              <a:gd name="connsiteX1" fmla="*/ 1726367 w 1770742"/>
              <a:gd name="connsiteY1" fmla="*/ 0 h 1161142"/>
              <a:gd name="connsiteX2" fmla="*/ 1730938 w 1770742"/>
              <a:gd name="connsiteY2" fmla="*/ 12489 h 1161142"/>
              <a:gd name="connsiteX3" fmla="*/ 1770742 w 1770742"/>
              <a:gd name="connsiteY3" fmla="*/ 275771 h 1161142"/>
              <a:gd name="connsiteX4" fmla="*/ 885371 w 1770742"/>
              <a:gd name="connsiteY4" fmla="*/ 1161142 h 1161142"/>
              <a:gd name="connsiteX5" fmla="*/ 0 w 1770742"/>
              <a:gd name="connsiteY5" fmla="*/ 275771 h 1161142"/>
              <a:gd name="connsiteX6" fmla="*/ 39805 w 1770742"/>
              <a:gd name="connsiteY6" fmla="*/ 12489 h 116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0742" h="1161142">
                <a:moveTo>
                  <a:pt x="44376" y="0"/>
                </a:moveTo>
                <a:lnTo>
                  <a:pt x="1726367" y="0"/>
                </a:lnTo>
                <a:lnTo>
                  <a:pt x="1730938" y="12489"/>
                </a:lnTo>
                <a:cubicBezTo>
                  <a:pt x="1756807" y="95660"/>
                  <a:pt x="1770742" y="184088"/>
                  <a:pt x="1770742" y="275771"/>
                </a:cubicBezTo>
                <a:cubicBezTo>
                  <a:pt x="1770742" y="764748"/>
                  <a:pt x="1374348" y="1161142"/>
                  <a:pt x="885371" y="1161142"/>
                </a:cubicBezTo>
                <a:cubicBezTo>
                  <a:pt x="396394" y="1161142"/>
                  <a:pt x="0" y="764748"/>
                  <a:pt x="0" y="275771"/>
                </a:cubicBezTo>
                <a:cubicBezTo>
                  <a:pt x="0" y="184088"/>
                  <a:pt x="13936" y="95660"/>
                  <a:pt x="39805" y="1248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片 16" descr="8.1_画板 1"/>
          <p:cNvPicPr/>
          <p:nvPr userDrawn="1">
            <p:custDataLst>
              <p:tags r:id="rId4"/>
            </p:custDataLst>
          </p:nvPr>
        </p:nvPicPr>
        <p:blipFill>
          <a:blip r:embed="rId5"/>
          <a:srcRect r="1675"/>
          <a:stretch>
            <a:fillRect/>
          </a:stretch>
        </p:blipFill>
        <p:spPr>
          <a:xfrm>
            <a:off x="0" y="0"/>
            <a:ext cx="3755555" cy="6855590"/>
          </a:xfrm>
          <a:custGeom>
            <a:avLst/>
            <a:gdLst>
              <a:gd name="connsiteX0" fmla="*/ 283255 w 3755555"/>
              <a:gd name="connsiteY0" fmla="*/ 0 h 6855590"/>
              <a:gd name="connsiteX1" fmla="*/ 3755555 w 3755555"/>
              <a:gd name="connsiteY1" fmla="*/ 3472300 h 6855590"/>
              <a:gd name="connsiteX2" fmla="*/ 1151037 w 3755555"/>
              <a:gd name="connsiteY2" fmla="*/ 6835283 h 6855590"/>
              <a:gd name="connsiteX3" fmla="*/ 1063050 w 3755555"/>
              <a:gd name="connsiteY3" fmla="*/ 6855590 h 6855590"/>
              <a:gd name="connsiteX4" fmla="*/ 0 w 3755555"/>
              <a:gd name="connsiteY4" fmla="*/ 6855590 h 6855590"/>
              <a:gd name="connsiteX5" fmla="*/ 0 w 3755555"/>
              <a:gd name="connsiteY5" fmla="*/ 12470 h 6855590"/>
              <a:gd name="connsiteX6" fmla="*/ 104571 w 3755555"/>
              <a:gd name="connsiteY6" fmla="*/ 4518 h 6855590"/>
              <a:gd name="connsiteX7" fmla="*/ 283255 w 3755555"/>
              <a:gd name="connsiteY7" fmla="*/ 0 h 685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55555" h="6855590">
                <a:moveTo>
                  <a:pt x="283255" y="0"/>
                </a:moveTo>
                <a:cubicBezTo>
                  <a:pt x="2200953" y="0"/>
                  <a:pt x="3755555" y="1554602"/>
                  <a:pt x="3755555" y="3472300"/>
                </a:cubicBezTo>
                <a:cubicBezTo>
                  <a:pt x="3755555" y="5090358"/>
                  <a:pt x="2648812" y="6449922"/>
                  <a:pt x="1151037" y="6835283"/>
                </a:cubicBezTo>
                <a:lnTo>
                  <a:pt x="1063050" y="6855590"/>
                </a:lnTo>
                <a:lnTo>
                  <a:pt x="0" y="6855590"/>
                </a:lnTo>
                <a:lnTo>
                  <a:pt x="0" y="12470"/>
                </a:lnTo>
                <a:lnTo>
                  <a:pt x="104571" y="4518"/>
                </a:lnTo>
                <a:cubicBezTo>
                  <a:pt x="163754" y="1518"/>
                  <a:pt x="223327" y="0"/>
                  <a:pt x="283255" y="0"/>
                </a:cubicBez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034971" y="821367"/>
            <a:ext cx="7649029" cy="1183640"/>
          </a:xfrm>
          <a:noFill/>
        </p:spPr>
        <p:txBody>
          <a:bodyPr wrap="square" rtlCol="0" anchor="b" anchorCtr="0">
            <a:normAutofit/>
          </a:bodyPr>
          <a:lstStyle>
            <a:lvl1pPr algn="ctr">
              <a:defRPr lang="zh-CN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4034970" y="2091640"/>
            <a:ext cx="7649027" cy="583565"/>
          </a:xfrm>
          <a:noFill/>
        </p:spPr>
        <p:txBody>
          <a:bodyPr wrap="square" rtlCol="0">
            <a:normAutofit fontScale="90000"/>
          </a:bodyPr>
          <a:lstStyle>
            <a:lvl1pPr marL="0" indent="0" algn="ctr">
              <a:buFont typeface="Arial" panose="020B0604020202020204" pitchFamily="34" charset="0"/>
              <a:buNone/>
              <a:defRPr lang="zh-CN" altLang="en-US" sz="3200" spc="3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汉仪中黑 简" panose="00020600040101010101" charset="-122"/>
              </a:defRPr>
            </a:lvl1pPr>
          </a:lstStyle>
          <a:p>
            <a:pPr marL="0" lvl="0"/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 rot="16200000">
            <a:off x="4181475" y="-1152525"/>
            <a:ext cx="6858000" cy="9163050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2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93807" y="3047208"/>
            <a:ext cx="10323335" cy="829945"/>
          </a:xfrm>
          <a:noFill/>
        </p:spPr>
        <p:txBody>
          <a:bodyPr vert="horz" wrap="square" lIns="101600" tIns="38100" rIns="76200" bIns="38100" rtlCol="0" anchor="t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i="0" u="none" strike="noStrike" cap="none" spc="60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893807" y="4308318"/>
            <a:ext cx="10323334" cy="1410305"/>
          </a:xfrm>
          <a:noFill/>
        </p:spPr>
        <p:txBody>
          <a:bodyPr vert="horz" wrap="square" lIns="101600" tIns="0" rIns="82550" bIns="0" rtlCol="0">
            <a:normAutofit/>
          </a:bodyPr>
          <a:lstStyle>
            <a:lvl1pPr marL="0" indent="0">
              <a:buNone/>
              <a:defRPr kumimoji="0" lang="zh-CN" altLang="en-US" sz="2400" b="0" i="0" u="none" strike="noStrike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ea"/>
              </a:defRPr>
            </a:lvl1pPr>
          </a:lstStyle>
          <a:p>
            <a:pPr marL="571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893807" y="1362075"/>
            <a:ext cx="4706893" cy="1528288"/>
          </a:xfrm>
          <a:noFill/>
        </p:spPr>
        <p:txBody>
          <a:bodyPr vert="horz" wrap="none" lIns="101600" tIns="0" rIns="82550" bIns="0" rtlCol="0" anchor="b" anchorCtr="0">
            <a:normAutofit/>
          </a:bodyPr>
          <a:lstStyle>
            <a:lvl1pPr marL="0" indent="0" algn="l">
              <a:buNone/>
              <a:defRPr kumimoji="0" lang="zh-CN" altLang="en-US" sz="4000" b="1" i="0" u="none" strike="noStrike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marL="228600" marR="0" lvl="0" indent="-4572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直接连接符 9"/>
          <p:cNvCxnSpPr/>
          <p:nvPr userDrawn="1">
            <p:custDataLst>
              <p:tags r:id="rId9"/>
            </p:custDataLst>
          </p:nvPr>
        </p:nvCxnSpPr>
        <p:spPr>
          <a:xfrm>
            <a:off x="1008108" y="4092418"/>
            <a:ext cx="72009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>
            <p:custDataLst>
              <p:tags r:id="rId10"/>
            </p:custDataLst>
          </p:nvPr>
        </p:nvSpPr>
        <p:spPr>
          <a:xfrm>
            <a:off x="0" y="232228"/>
            <a:ext cx="1509486" cy="150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64400"/>
            <a:ext cx="51816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36440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061275"/>
            <a:ext cx="5157787" cy="41283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64400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061275"/>
            <a:ext cx="5183188" cy="4128388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0000"/>
            <a:ext cx="10515600" cy="864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64400"/>
            <a:ext cx="105156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7"/>
            </p:custDataLst>
          </p:nvPr>
        </p:nvSpPr>
        <p:spPr>
          <a:xfrm>
            <a:off x="1" y="1"/>
            <a:ext cx="590551" cy="744455"/>
          </a:xfrm>
          <a:custGeom>
            <a:avLst/>
            <a:gdLst>
              <a:gd name="connsiteX0" fmla="*/ 0 w 590551"/>
              <a:gd name="connsiteY0" fmla="*/ 0 h 744455"/>
              <a:gd name="connsiteX1" fmla="*/ 590551 w 590551"/>
              <a:gd name="connsiteY1" fmla="*/ 0 h 744455"/>
              <a:gd name="connsiteX2" fmla="*/ 122247 w 590551"/>
              <a:gd name="connsiteY2" fmla="*/ 706507 h 744455"/>
              <a:gd name="connsiteX3" fmla="*/ 0 w 590551"/>
              <a:gd name="connsiteY3" fmla="*/ 744455 h 744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1" h="744455">
                <a:moveTo>
                  <a:pt x="0" y="0"/>
                </a:moveTo>
                <a:lnTo>
                  <a:pt x="590551" y="0"/>
                </a:lnTo>
                <a:cubicBezTo>
                  <a:pt x="590551" y="317604"/>
                  <a:pt x="397450" y="590106"/>
                  <a:pt x="122247" y="706507"/>
                </a:cubicBezTo>
                <a:lnTo>
                  <a:pt x="0" y="74445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18"/>
            </p:custDataLst>
          </p:nvPr>
        </p:nvSpPr>
        <p:spPr>
          <a:xfrm rot="5400000">
            <a:off x="11535667" y="6201667"/>
            <a:ext cx="461963" cy="850703"/>
          </a:xfrm>
          <a:custGeom>
            <a:avLst/>
            <a:gdLst>
              <a:gd name="connsiteX0" fmla="*/ 0 w 461963"/>
              <a:gd name="connsiteY0" fmla="*/ 147638 h 850703"/>
              <a:gd name="connsiteX1" fmla="*/ 3959 w 461963"/>
              <a:gd name="connsiteY1" fmla="*/ 69241 h 850703"/>
              <a:gd name="connsiteX2" fmla="*/ 14526 w 461963"/>
              <a:gd name="connsiteY2" fmla="*/ 0 h 850703"/>
              <a:gd name="connsiteX3" fmla="*/ 461963 w 461963"/>
              <a:gd name="connsiteY3" fmla="*/ 0 h 850703"/>
              <a:gd name="connsiteX4" fmla="*/ 461963 w 461963"/>
              <a:gd name="connsiteY4" fmla="*/ 850703 h 850703"/>
              <a:gd name="connsiteX5" fmla="*/ 338059 w 461963"/>
              <a:gd name="connsiteY5" fmla="*/ 783450 h 850703"/>
              <a:gd name="connsiteX6" fmla="*/ 0 w 461963"/>
              <a:gd name="connsiteY6" fmla="*/ 147638 h 85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1963" h="850703">
                <a:moveTo>
                  <a:pt x="0" y="147638"/>
                </a:moveTo>
                <a:cubicBezTo>
                  <a:pt x="0" y="121171"/>
                  <a:pt x="1341" y="95017"/>
                  <a:pt x="3959" y="69241"/>
                </a:cubicBezTo>
                <a:lnTo>
                  <a:pt x="14526" y="0"/>
                </a:lnTo>
                <a:lnTo>
                  <a:pt x="461963" y="0"/>
                </a:lnTo>
                <a:lnTo>
                  <a:pt x="461963" y="850703"/>
                </a:lnTo>
                <a:lnTo>
                  <a:pt x="338059" y="783450"/>
                </a:lnTo>
                <a:cubicBezTo>
                  <a:pt x="134098" y="645657"/>
                  <a:pt x="0" y="412308"/>
                  <a:pt x="0" y="14763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image" Target="../media/image3.png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数据库系统原理</a:t>
            </a:r>
            <a:r>
              <a:rPr lang="zh-CN" altLang="en-US"/>
              <a:t>实验课程设计</a:t>
            </a:r>
            <a:endParaRPr lang="zh-CN" altLang="en-US"/>
          </a:p>
        </p:txBody>
      </p:sp>
      <p:sp>
        <p:nvSpPr>
          <p:cNvPr id="2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t>小组：邵震霆</a:t>
            </a:r>
            <a:r>
              <a:rPr lang="en-US" altLang="zh-CN"/>
              <a:t> </a:t>
            </a:r>
            <a:r>
              <a:t>王俊峰</a:t>
            </a:r>
          </a:p>
        </p:txBody>
      </p:sp>
      <p:sp>
        <p:nvSpPr>
          <p:cNvPr id="3" name="年份"/>
          <p:cNvSpPr>
            <a:spLocks noGrp="1"/>
          </p:cNvSpPr>
          <p:nvPr>
            <p:ph type="body" sz="quarter" idx="15"/>
            <p:custDataLst>
              <p:tags r:id="rId3"/>
            </p:custDataLst>
          </p:nvPr>
        </p:nvSpPr>
        <p:spPr/>
        <p:txBody>
          <a:bodyPr>
            <a:normAutofit lnSpcReduction="20000"/>
          </a:bodyPr>
          <a:p>
            <a:r>
              <a:t>软件工程</a:t>
            </a:r>
            <a:r>
              <a:rPr lang="en-US" altLang="zh-CN"/>
              <a:t>2202</a:t>
            </a:r>
            <a:r>
              <a:t>班</a:t>
            </a:r>
          </a:p>
        </p:txBody>
      </p:sp>
      <p:sp>
        <p:nvSpPr>
          <p:cNvPr id="20" name="文本占位符 19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8478290" y="4975087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  <a:tileRect/>
          </a:gra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lt1"/>
                </a:solidFill>
              </a:rPr>
              <a:t>汇报人：</a:t>
            </a:r>
            <a:r>
              <a:rPr lang="zh-CN" altLang="en-US">
                <a:solidFill>
                  <a:schemeClr val="lt1"/>
                </a:solidFill>
              </a:rPr>
              <a:t>王俊峰</a:t>
            </a:r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inventory</a:t>
            </a:r>
            <a:r>
              <a:rPr lang="zh-CN" altLang="en-US"/>
              <a:t>库存表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7043420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readbook</a:t>
            </a:r>
            <a:r>
              <a:rPr lang="zh-CN" altLang="en-US"/>
              <a:t>订单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7072630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student</a:t>
            </a:r>
            <a:r>
              <a:rPr lang="zh-CN" altLang="en-US"/>
              <a:t>用户表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7004685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功能展示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登录＋搜索＋购买＋订单＋发货＋入库＋信息</a:t>
            </a:r>
            <a:r>
              <a:rPr lang="zh-CN" altLang="en-US"/>
              <a:t>修改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93807" y="1362075"/>
            <a:ext cx="4706893" cy="1528288"/>
          </a:xfrm>
          <a:prstGeom prst="rect">
            <a:avLst/>
          </a:prstGeom>
          <a:noFill/>
        </p:spPr>
        <p:txBody>
          <a:bodyPr vert="horz" wrap="none" lIns="101600" tIns="0" rIns="8255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4000" b="1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03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登录界面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8567420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学生信息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8629650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图书购买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8614410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管理员发货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8594725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管理员信息修改</a:t>
            </a:r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8629015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t>系统演示</a:t>
            </a:r>
          </a:p>
        </p:txBody>
      </p:sp>
      <p:sp>
        <p:nvSpPr>
          <p:cNvPr id="6" name="节编号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93807" y="1362075"/>
            <a:ext cx="4706893" cy="1528288"/>
          </a:xfrm>
          <a:prstGeom prst="rect">
            <a:avLst/>
          </a:prstGeom>
          <a:noFill/>
        </p:spPr>
        <p:txBody>
          <a:bodyPr vert="horz" wrap="none" lIns="101600" tIns="0" rIns="8255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4000" b="1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04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/>
              <a:t>目录</a:t>
            </a:r>
            <a:endParaRPr lang="zh-CN" altLang="en-US" sz="5400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>
            <a:normAutofit fontScale="90000" lnSpcReduction="20000"/>
          </a:bodyPr>
          <a:lstStyle/>
          <a:p>
            <a:r>
              <a:rPr lang="en-US" altLang="zh-CN"/>
              <a:t>CONTENTS</a:t>
            </a:r>
            <a:endParaRPr lang="en-US" altLang="zh-CN"/>
          </a:p>
        </p:txBody>
      </p: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4794884" y="3728216"/>
            <a:ext cx="807902" cy="735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r">
              <a:defRPr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01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项标题"/>
          <p:cNvSpPr txBox="1"/>
          <p:nvPr>
            <p:custDataLst>
              <p:tags r:id="rId4"/>
            </p:custDataLst>
          </p:nvPr>
        </p:nvSpPr>
        <p:spPr>
          <a:xfrm>
            <a:off x="5661025" y="3742690"/>
            <a:ext cx="1601470" cy="11080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>
              <a:defRPr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defRPr>
            </a:lvl1pPr>
          </a:lstStyle>
          <a:p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概述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" name="序号"/>
          <p:cNvSpPr txBox="1"/>
          <p:nvPr>
            <p:custDataLst>
              <p:tags r:id="rId5"/>
            </p:custDataLst>
          </p:nvPr>
        </p:nvSpPr>
        <p:spPr>
          <a:xfrm>
            <a:off x="8326844" y="3728216"/>
            <a:ext cx="807902" cy="735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r">
              <a:defRPr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02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项标题"/>
          <p:cNvSpPr txBox="1"/>
          <p:nvPr>
            <p:custDataLst>
              <p:tags r:id="rId6"/>
            </p:custDataLst>
          </p:nvPr>
        </p:nvSpPr>
        <p:spPr>
          <a:xfrm>
            <a:off x="9192895" y="3742690"/>
            <a:ext cx="2490470" cy="11080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>
              <a:defRPr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数据库展示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序号"/>
          <p:cNvSpPr txBox="1"/>
          <p:nvPr>
            <p:custDataLst>
              <p:tags r:id="rId7"/>
            </p:custDataLst>
          </p:nvPr>
        </p:nvSpPr>
        <p:spPr>
          <a:xfrm>
            <a:off x="4794885" y="5022215"/>
            <a:ext cx="807720" cy="735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r">
              <a:defRPr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03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项标题"/>
          <p:cNvSpPr txBox="1"/>
          <p:nvPr>
            <p:custDataLst>
              <p:tags r:id="rId8"/>
            </p:custDataLst>
          </p:nvPr>
        </p:nvSpPr>
        <p:spPr>
          <a:xfrm>
            <a:off x="5661025" y="5036820"/>
            <a:ext cx="2297430" cy="11080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>
              <a:defRPr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功能展示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序号"/>
          <p:cNvSpPr txBox="1"/>
          <p:nvPr>
            <p:custDataLst>
              <p:tags r:id="rId9"/>
            </p:custDataLst>
          </p:nvPr>
        </p:nvSpPr>
        <p:spPr>
          <a:xfrm>
            <a:off x="8326755" y="5036820"/>
            <a:ext cx="807720" cy="73533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algn="r">
              <a:defRPr sz="44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  <a:cs typeface="汉仪中黑 简" panose="00020600040101010101" charset="-122"/>
              </a:defRPr>
            </a:lvl1pPr>
          </a:lstStyle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04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项标题"/>
          <p:cNvSpPr txBox="1"/>
          <p:nvPr>
            <p:custDataLst>
              <p:tags r:id="rId10"/>
            </p:custDataLst>
          </p:nvPr>
        </p:nvSpPr>
        <p:spPr>
          <a:xfrm>
            <a:off x="9192895" y="5051425"/>
            <a:ext cx="2232660" cy="110807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>
            <a:defPPr>
              <a:defRPr lang="zh-CN"/>
            </a:defPPr>
            <a:lvl1pPr>
              <a:defRPr sz="1600" spc="20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 Black" panose="020B0A04020102020204" charset="0"/>
                <a:ea typeface="汉仪中黑 简" panose="00020600040101010101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系统演示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/>
              <a:t>感谢您的观看</a:t>
            </a:r>
            <a:endParaRPr lang="zh-CN" altLang="en-US"/>
          </a:p>
        </p:txBody>
      </p:sp>
      <p:sp>
        <p:nvSpPr>
          <p:cNvPr id="2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8810625" y="469285"/>
            <a:ext cx="612310" cy="5731218"/>
          </a:xfrm>
        </p:spPr>
        <p:txBody>
          <a:bodyPr/>
          <a:p>
            <a:r>
              <a:rPr lang="en-US" altLang="zh-CN"/>
              <a:t>T</a:t>
            </a:r>
            <a:r>
              <a:rPr lang="en-US" altLang="zh-CN"/>
              <a:t>hanks</a:t>
            </a:r>
            <a:endParaRPr lang="en-US" altLang="zh-CN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/>
        <p:txBody>
          <a:bodyPr/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/>
              <a:t>汇报人：</a:t>
            </a:r>
            <a:r>
              <a:rPr lang="zh-CN" altLang="en-US"/>
              <a:t>王俊峰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概述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Flask</a:t>
            </a:r>
            <a:r>
              <a:t>＋</a:t>
            </a:r>
            <a:r>
              <a:rPr lang="en-US" altLang="zh-CN"/>
              <a:t>layUI</a:t>
            </a:r>
            <a:r>
              <a:t>＋</a:t>
            </a:r>
            <a:r>
              <a:rPr lang="en-US" altLang="zh-CN"/>
              <a:t>SQLite</a:t>
            </a:r>
            <a:endParaRPr lang="en-US" altLang="zh-CN"/>
          </a:p>
        </p:txBody>
      </p:sp>
      <p:sp>
        <p:nvSpPr>
          <p:cNvPr id="6" name="节编号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93807" y="1362075"/>
            <a:ext cx="4706893" cy="1528288"/>
          </a:xfrm>
          <a:prstGeom prst="rect">
            <a:avLst/>
          </a:prstGeom>
          <a:noFill/>
        </p:spPr>
        <p:txBody>
          <a:bodyPr vert="horz" wrap="none" lIns="101600" tIns="0" rIns="8255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4000" b="1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 dirty="0">
                <a:sym typeface="+mn-ea"/>
              </a:rPr>
              <a:t>p</a:t>
            </a:r>
            <a:r>
              <a:rPr lang="en-US" altLang="zh-CN" dirty="0">
                <a:sym typeface="+mn-ea"/>
              </a:rPr>
              <a:t>ython</a:t>
            </a:r>
            <a:r>
              <a:rPr lang="zh-CN" altLang="en-US" dirty="0">
                <a:sym typeface="+mn-ea"/>
              </a:rPr>
              <a:t>中的轻量级</a:t>
            </a:r>
            <a:r>
              <a:rPr lang="en-US" altLang="zh-CN" dirty="0">
                <a:sym typeface="+mn-ea"/>
              </a:rPr>
              <a:t>Web</a:t>
            </a:r>
            <a:r>
              <a:rPr lang="zh-CN" altLang="en-US" dirty="0">
                <a:sym typeface="+mn-ea"/>
              </a:rPr>
              <a:t>应用框架</a:t>
            </a:r>
            <a:r>
              <a:rPr lang="en-US" altLang="zh-CN" dirty="0">
                <a:sym typeface="+mn-ea"/>
              </a:rPr>
              <a:t>Flask</a:t>
            </a:r>
            <a:endParaRPr lang="en-US" altLang="zh-CN" dirty="0">
              <a:sym typeface="+mn-ea"/>
            </a:endParaRPr>
          </a:p>
        </p:txBody>
      </p:sp>
      <p:sp>
        <p:nvSpPr>
          <p:cNvPr id="2" name="内容占位符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 smtClean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smtClean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smtClean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smtClean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smtClean="0">
                <a:solidFill>
                  <a:schemeClr val="tx1">
                    <a:lumMod val="50000"/>
                    <a:lumOff val="50000"/>
                  </a:schemeClr>
                </a:solidFill>
                <a:uFillTx/>
                <a:latin typeface="+mn-ea"/>
                <a:ea typeface="+mn-ea"/>
                <a:cs typeface="MiSans Normal" panose="00000500000000000000" charset="-122"/>
              </a:defRPr>
            </a:lvl5pPr>
            <a:lvl6pPr marL="2514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/>
                </a:solidFill>
              </a:rPr>
              <a:t>默认依赖于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个外部库：</a:t>
            </a:r>
            <a:r>
              <a:rPr lang="en-US" altLang="zh-CN">
                <a:solidFill>
                  <a:schemeClr val="tx1"/>
                </a:solidFill>
              </a:rPr>
              <a:t> Jinja2 </a:t>
            </a:r>
            <a:r>
              <a:rPr lang="zh-CN" altLang="en-US">
                <a:solidFill>
                  <a:schemeClr val="tx1"/>
                </a:solidFill>
              </a:rPr>
              <a:t>模板引擎和</a:t>
            </a:r>
            <a:r>
              <a:rPr lang="en-US" altLang="zh-CN">
                <a:solidFill>
                  <a:schemeClr val="tx1"/>
                </a:solidFill>
              </a:rPr>
              <a:t> WSGI</a:t>
            </a:r>
            <a:r>
              <a:rPr lang="zh-CN" altLang="en-US">
                <a:solidFill>
                  <a:schemeClr val="tx1"/>
                </a:solidFill>
              </a:rPr>
              <a:t>工具集</a:t>
            </a:r>
            <a:r>
              <a:rPr lang="en-US" altLang="zh-CN">
                <a:solidFill>
                  <a:schemeClr val="tx1"/>
                </a:solidFill>
              </a:rPr>
              <a:t>--Werkzeug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所有的工具使用都依赖于导入的形式去扩展，</a:t>
            </a:r>
            <a:r>
              <a:rPr lang="en-US" altLang="zh-CN">
                <a:solidFill>
                  <a:schemeClr val="tx1"/>
                </a:solidFill>
              </a:rPr>
              <a:t>flask</a:t>
            </a:r>
            <a:r>
              <a:rPr lang="zh-CN" altLang="en-US">
                <a:solidFill>
                  <a:schemeClr val="tx1"/>
                </a:solidFill>
              </a:rPr>
              <a:t>只保留了</a:t>
            </a:r>
            <a:r>
              <a:rPr lang="en-US" altLang="zh-CN">
                <a:solidFill>
                  <a:schemeClr val="tx1"/>
                </a:solidFill>
              </a:rPr>
              <a:t>web</a:t>
            </a:r>
            <a:r>
              <a:rPr lang="zh-CN" altLang="en-US">
                <a:solidFill>
                  <a:schemeClr val="tx1"/>
                </a:solidFill>
              </a:rPr>
              <a:t>开发的核心功能。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35225"/>
            <a:ext cx="8494395" cy="44570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开源的网页快速开发模块</a:t>
            </a:r>
            <a:r>
              <a:rPr lang="en-US" altLang="zh-CN"/>
              <a:t>layUI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74665" y="1438910"/>
            <a:ext cx="6617335" cy="4683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6338" r="10416"/>
          <a:stretch>
            <a:fillRect/>
          </a:stretch>
        </p:blipFill>
        <p:spPr>
          <a:xfrm>
            <a:off x="0" y="1224280"/>
            <a:ext cx="5575300" cy="36887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开源、轻量级、嵌入式</a:t>
            </a:r>
            <a:r>
              <a:rPr lang="en-US" altLang="zh-CN"/>
              <a:t>SQL</a:t>
            </a:r>
            <a:r>
              <a:rPr lang="zh-CN" altLang="en-US"/>
              <a:t>数据库引擎</a:t>
            </a:r>
            <a:r>
              <a:rPr lang="en-US" altLang="zh-CN"/>
              <a:t>SQL</a:t>
            </a:r>
            <a:r>
              <a:rPr lang="en-US" altLang="zh-CN"/>
              <a:t>ite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224280"/>
            <a:ext cx="5972175" cy="481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6120" r="3546"/>
          <a:stretch>
            <a:fillRect/>
          </a:stretch>
        </p:blipFill>
        <p:spPr>
          <a:xfrm>
            <a:off x="5972175" y="1280160"/>
            <a:ext cx="6219825" cy="3853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t>数据库</a:t>
            </a:r>
            <a:r>
              <a:t>展示</a:t>
            </a:r>
          </a:p>
        </p:txBody>
      </p:sp>
      <p:sp>
        <p:nvSpPr>
          <p:cNvPr id="5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94080" y="4308475"/>
            <a:ext cx="10323195" cy="1874520"/>
          </a:xfrm>
        </p:spPr>
        <p:txBody>
          <a:bodyPr/>
          <a:p>
            <a:r>
              <a:rPr lang="en-US" altLang="zh-CN"/>
              <a:t>book</a:t>
            </a:r>
            <a:r>
              <a:t>书籍表</a:t>
            </a:r>
            <a:r>
              <a:rPr lang="en-US" altLang="zh-CN"/>
              <a:t>                                     student</a:t>
            </a:r>
            <a:r>
              <a:t>用户表</a:t>
            </a:r>
          </a:p>
          <a:p>
            <a:r>
              <a:rPr lang="en-US" altLang="zh-CN"/>
              <a:t>admin</a:t>
            </a:r>
            <a:r>
              <a:t>管理员表</a:t>
            </a:r>
            <a:r>
              <a:rPr lang="en-US" altLang="zh-CN"/>
              <a:t>                                readbook</a:t>
            </a:r>
            <a:r>
              <a:t>订单表</a:t>
            </a:r>
          </a:p>
          <a:p>
            <a:r>
              <a:rPr lang="en-US" altLang="zh-CN"/>
              <a:t>inventory</a:t>
            </a:r>
            <a:r>
              <a:t>库存表</a:t>
            </a:r>
          </a:p>
        </p:txBody>
      </p:sp>
      <p:sp>
        <p:nvSpPr>
          <p:cNvPr id="6" name="节编号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93807" y="1362075"/>
            <a:ext cx="4706893" cy="1528288"/>
          </a:xfrm>
          <a:prstGeom prst="rect">
            <a:avLst/>
          </a:prstGeom>
          <a:noFill/>
        </p:spPr>
        <p:txBody>
          <a:bodyPr vert="horz" wrap="none" lIns="101600" tIns="0" rIns="82550" bIns="0" rtlCol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0" lang="zh-CN" altLang="en-US" sz="4000" b="1" i="0" u="none" strike="noStrike" kern="1200" cap="none" spc="0" normalizeH="0" baseline="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book</a:t>
            </a:r>
            <a:r>
              <a:rPr lang="zh-CN" altLang="en-US"/>
              <a:t>书籍表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364615"/>
            <a:ext cx="7070725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admin</a:t>
            </a:r>
            <a:r>
              <a:rPr lang="zh-CN" altLang="en-US"/>
              <a:t>管理员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224280"/>
            <a:ext cx="7011035" cy="4813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1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302_10*a*1"/>
  <p:tag name="KSO_WM_TEMPLATE_CATEGORY" val="custom"/>
  <p:tag name="KSO_WM_TEMPLATE_INDEX" val="20230302"/>
  <p:tag name="KSO_WM_UNIT_LAYERLEVEL" val="1"/>
  <p:tag name="KSO_WM_TAG_VERSION" val="1.0"/>
  <p:tag name="KSO_WM_BEAUTIFY_FLAG" val="#wm#"/>
  <p:tag name="KSO_WM_UNIT_CONTENT_GROUP_TYPE" val="titlestyle"/>
  <p:tag name="KSO_WM_UNIT_PRESET_TEXT" val="单击此处添加标题"/>
  <p:tag name="KSO_WM_UNIT_TEXT_TYPE" val="1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302_10*f*1"/>
  <p:tag name="KSO_WM_TEMPLATE_CATEGORY" val="custom"/>
  <p:tag name="KSO_WM_TEMPLATE_INDEX" val="20230302"/>
  <p:tag name="KSO_WM_UNIT_LAYERLEVEL" val="1"/>
  <p:tag name="KSO_WM_TAG_VERSION" val="1.0"/>
  <p:tag name="KSO_WM_BEAUTIFY_FLAG" val="#wm#"/>
  <p:tag name="KSO_WM_UNIT_PRESET_TEXT" val="单击此处添加文本"/>
  <p:tag name="KSO_WM_UNIT_TEXT_TYPE" val="1"/>
</p:tagLst>
</file>

<file path=ppt/tags/tag102.xml><?xml version="1.0" encoding="utf-8"?>
<p:tagLst xmlns:p="http://schemas.openxmlformats.org/presentationml/2006/main">
  <p:tag name="KSO_WM_SLIDE_ID" val="custom20231518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1518"/>
  <p:tag name="KSO_WM_SLIDE_TYPE" val="text"/>
  <p:tag name="KSO_WM_SLIDE_SUBTYPE" val="pureTxt"/>
  <p:tag name="KSO_WM_SLIDE_SIZE" val="828*457"/>
  <p:tag name="KSO_WM_SLIDE_POSITION" val="66*28"/>
  <p:tag name="KSO_WM_SLIDE_LAYOUT" val="a_f"/>
  <p:tag name="KSO_WM_SLIDE_LAYOUT_CNT" val="1_1"/>
  <p:tag name="KSO_WM_SPECIAL_SOURCE" val="bdnull"/>
  <p:tag name="KSO_WM_SLIDE_LAYOUT_NAME" val="标题和内容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b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18_7*e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08.xml><?xml version="1.0" encoding="utf-8"?>
<p:tagLst xmlns:p="http://schemas.openxmlformats.org/presentationml/2006/main">
  <p:tag name="KSO_WM_SLIDE_ID" val="custom2023151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18"/>
  <p:tag name="KSO_WM_SLIDE_TYPE" val="sectionTitle"/>
  <p:tag name="KSO_WM_SLIDE_SUBTYPE" val="pureTxt"/>
  <p:tag name="KSO_WM_SLIDE_LAYOUT" val="a_b_e"/>
  <p:tag name="KSO_WM_SLIDE_LAYOUT_CNT" val="1_1_1"/>
  <p:tag name="KSO_WM_SLIDE_THEME_ID" val="3317987"/>
  <p:tag name="KSO_WM_SLIDE_THEME_NAME" val="蓝色简约商务风主题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b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11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18_7*e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17.xml><?xml version="1.0" encoding="utf-8"?>
<p:tagLst xmlns:p="http://schemas.openxmlformats.org/presentationml/2006/main">
  <p:tag name="KSO_WM_SLIDE_ID" val="custom2023151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18"/>
  <p:tag name="KSO_WM_SLIDE_TYPE" val="sectionTitle"/>
  <p:tag name="KSO_WM_SLIDE_SUBTYPE" val="pureTxt"/>
  <p:tag name="KSO_WM_SLIDE_LAYOUT" val="a_b_e"/>
  <p:tag name="KSO_WM_SLIDE_LAYOUT_CNT" val="1_1_1"/>
  <p:tag name="KSO_WM_SLIDE_THEME_ID" val="3317987"/>
  <p:tag name="KSO_WM_SLIDE_THEME_NAME" val="蓝色简约商务风主题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31518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18_7*e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125.xml><?xml version="1.0" encoding="utf-8"?>
<p:tagLst xmlns:p="http://schemas.openxmlformats.org/presentationml/2006/main">
  <p:tag name="KSO_WM_SLIDE_ID" val="custom2023151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18"/>
  <p:tag name="KSO_WM_SLIDE_TYPE" val="sectionTitle"/>
  <p:tag name="KSO_WM_SLIDE_SUBTYPE" val="pureTxt"/>
  <p:tag name="KSO_WM_SLIDE_LAYOUT" val="a_b_e"/>
  <p:tag name="KSO_WM_SLIDE_LAYOUT_CNT" val="1_1_1"/>
  <p:tag name="KSO_WM_SLIDE_THEME_ID" val="3317987"/>
  <p:tag name="KSO_WM_SLIDE_THEME_NAME" val="蓝色简约商务风主题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9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9*b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9*f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SUBTYPE" val="b"/>
  <p:tag name="KSO_WM_UNIT_NOCLEAR" val="0"/>
  <p:tag name="KSO_WM_UNIT_VALUE" val="17"/>
  <p:tag name="KSO_WM_UNIT_TYPE" val="f"/>
  <p:tag name="KSO_WM_UNIT_INDEX" val="1"/>
</p:tagLst>
</file>

<file path=ppt/tags/tag129.xml><?xml version="1.0" encoding="utf-8"?>
<p:tagLst xmlns:p="http://schemas.openxmlformats.org/presentationml/2006/main">
  <p:tag name="KSO_WM_SLIDE_ID" val="custom2023151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518"/>
  <p:tag name="KSO_WM_SLIDE_TYPE" val="endPage"/>
  <p:tag name="KSO_WM_SLIDE_SUBTYPE" val="pureTxt"/>
  <p:tag name="KSO_WM_SLIDE_LAYOUT" val="a_b_f"/>
  <p:tag name="KSO_WM_SLIDE_LAYOUT_CNT" val="1_1_1"/>
  <p:tag name="KSO_WM_SLIDE_THEME_ID" val="3317987"/>
  <p:tag name="KSO_WM_SLIDE_THEME_NAME" val="蓝色简约商务风主题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8.xml><?xml version="1.0" encoding="utf-8"?>
<p:tagLst xmlns:p="http://schemas.openxmlformats.org/presentationml/2006/main">
  <p:tag name="KSO_WM_UNIT_TYPE" val="i"/>
  <p:tag name="KSO_WM_UNIT_INDEX" val="1"/>
  <p:tag name="KSO_WM_UNIT_ID" val="_3*i*1"/>
  <p:tag name="KSO_WM_BEAUTIFY_FLAG" val="#wm#"/>
  <p:tag name="KSO_WM_TAG_VERSION" val="3.0"/>
  <p:tag name="KSO_WM_CHIP_GROUPID" val="6302f4aaa35593066dcaa24d"/>
  <p:tag name="KSO_WM_CHIP_XID" val="6302f507a35593066dcaa43c"/>
  <p:tag name="KSO_WM_UNIT_DEC_AREA_ID" val="39ad9aea41c140eea7f2f78bb76de17d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9d46f94db8549018272f1044343a5c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.xml><?xml version="1.0" encoding="utf-8"?>
<p:tagLst xmlns:p="http://schemas.openxmlformats.org/presentationml/2006/main">
  <p:tag name="KSO_WM_UNIT_TYPE" val="i"/>
  <p:tag name="KSO_WM_UNIT_INDEX" val="1"/>
  <p:tag name="KSO_WM_UNIT_ID" val="_1*i*1"/>
  <p:tag name="KSO_WM_BEAUTIFY_FLAG" val="#wm#"/>
  <p:tag name="KSO_WM_TAG_VERSION" val="3.0"/>
  <p:tag name="KSO_WM_CHIP_GROUPID" val="6302f4aaa35593066dcaa24d"/>
  <p:tag name="KSO_WM_CHIP_XID" val="6302f507a35593066dcaa446"/>
  <p:tag name="KSO_WM_UNIT_DEC_AREA_ID" val="b9d708d91cd74b2b8e3311e59ee96a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af27e82ce84be5a213e46343f62fe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副标题"/>
  <p:tag name="KSO_WM_UNIT_NOCLEAR" val="0"/>
  <p:tag name="KSO_WM_UNIT_VALUE" val="10"/>
  <p:tag name="KSO_WM_UNIT_TYPE" val="b"/>
  <p:tag name="KSO_WM_UNIT_INDEX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副标题"/>
  <p:tag name="KSO_WM_UNIT_NOCLEAR" val="0"/>
  <p:tag name="KSO_WM_UNIT_TYPE" val="b"/>
  <p:tag name="KSO_WM_UNIT_INDEX" val="1"/>
  <p:tag name="KSO_WM_UNIT_ISCONTENTSTITLE" val="0"/>
  <p:tag name="KSO_WM_UNIT_ISNUMDGMTITLE" val="0"/>
  <p:tag name="KSO_WM_UNIT_VALUE" val="245"/>
</p:tagLst>
</file>

<file path=ppt/tags/tag2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4*i*2"/>
  <p:tag name="KSO_WM_UNIT_LAYERLEVEL" val="1"/>
  <p:tag name="KSO_WM_TAG_VERSION" val="3.0"/>
  <p:tag name="KSO_WM_BEAUTIFY_FLAG" val="#wm#"/>
  <p:tag name="KSO_WM_UNIT_BLOCK" val="0"/>
  <p:tag name="KSO_WM_UNIT_SM_LIMIT_TYPE" val="0"/>
  <p:tag name="KSO_WM_UNIT_DEC_AREA_ID" val="8b815256856e4af29e54dd9e1ae584af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2},&quot;ReferentInfo&quot;:{&quot;Id&quot;:&quot;c3fbf76cd9c84c76be3b60a24975ed1b&quot;,&quot;X&quot;:{&quot;Pos&quot;:0},&quot;Y&quot;:{&quot;Pos&quot;:0}},&quot;whChangeMode&quot;:0}"/>
  <p:tag name="KSO_WM_CHIP_GROUPID" val="61ad72a2cf14e69e7f8bf687"/>
  <p:tag name="KSO_WM_CHIP_XID" val="61ad72a2cf14e69e7f8bf684"/>
  <p:tag name="KSO_WM_CHIP_FILLAREA_FILL_RULE" val="{&quot;fill_align&quot;:&quot;lm&quot;,&quot;fill_mode&quot;:&quot;adaptive&quot;,&quot;sacle_strategy&quot;:&quot;smart&quot;}"/>
  <p:tag name="KSO_WM_UNIT_DEC_SUPPORTCHANGEPIC" val="0"/>
  <p:tag name="KSO_WM_UNIT_DEC_CHANGEPICRESERVED" val="0"/>
  <p:tag name="KSO_WM_ASSEMBLE_CHIP_INDEX" val="fd55de560f734cebb4e54e1e187f7305"/>
  <p:tag name="KSO_WM_UNIT_LINE_FORE_SCHEMECOLOR_INDEX_BRIGHTNESS" val="0"/>
  <p:tag name="KSO_WM_UNIT_LINE_FORE_SCHEMECOLOR_INDEX" val="5"/>
  <p:tag name="KSO_WM_UNIT_LINE_FILL_TYPE" val="2"/>
  <p:tag name="KSO_WM_TEMPLATE_ASSEMBLE_XID" val="6311b62ca35593066d0b3334"/>
  <p:tag name="KSO_WM_TEMPLATE_ASSEMBLE_GROUPID" val="6302f4aaa35593066dcaa24d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UNIT_ID" val="_11*i*1"/>
  <p:tag name="KSO_WM_BEAUTIFY_FLAG" val="#wm#"/>
  <p:tag name="KSO_WM_TAG_VERSION" val="3.0"/>
  <p:tag name="KSO_WM_CHIP_GROUPID" val="6302f4aaa35593066dcaa24d"/>
  <p:tag name="KSO_WM_CHIP_XID" val="6302f507a35593066dcaa446"/>
  <p:tag name="KSO_WM_UNIT_DEC_AREA_ID" val="b9d708d91cd74b2b8e3311e59ee96a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5af27e82ce84be5a213e46343f62fe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0"/>
  <p:tag name="KSO_WM_TEMPLATE_CATEGORY" val="custom"/>
  <p:tag name="KSO_WM_TEMPLATE_INDEX" val="20231518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1518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18"/>
  <p:tag name="KSO_WM_TEMPLATE_THUMBS_INDEX" val="1、9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18_1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PRESET_TEXT" val="单击此处&#10;添加文档标题"/>
  <p:tag name="KSO_WM_UNIT_TEXT_TYPE" val="1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518_1*b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PRESET_TEXT" val="单击此处添加副标题"/>
  <p:tag name="KSO_WM_UNIT_TEXT_TYPE" val="1"/>
</p:tagLst>
</file>

<file path=ppt/tags/tag82.xml><?xml version="1.0" encoding="utf-8"?>
<p:tagLst xmlns:p="http://schemas.openxmlformats.org/presentationml/2006/main">
  <p:tag name="KSO_WM_UNIT_SUBTYPE" val="e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31518_1*f*2"/>
  <p:tag name="KSO_WM_TEMPLATE_CATEGORY" val="custom"/>
  <p:tag name="KSO_WM_TEMPLATE_INDEX" val="20231518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SUBTYPE" val="b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1518_1*f*1"/>
  <p:tag name="KSO_WM_TEMPLATE_CATEGORY" val="custom"/>
  <p:tag name="KSO_WM_TEMPLATE_INDEX" val="20231518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SLIDE_ID" val="custom2023151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18"/>
  <p:tag name="KSO_WM_SLIDE_LAYOUT" val="a_b_f"/>
  <p:tag name="KSO_WM_SLIDE_LAYOUT_CNT" val="1_1_2"/>
  <p:tag name="KSO_WM_SLIDE_TYPE" val="title"/>
  <p:tag name="KSO_WM_SLIDE_SUBTYPE" val="pureTxt"/>
  <p:tag name="KSO_WM_TEMPLATE_THUMBS_INDEX" val="1、9"/>
  <p:tag name="KSO_WM_SLIDE_THEME_ID" val="3317987"/>
  <p:tag name="KSO_WM_SLIDE_THEME_NAME" val="蓝色简约商务风主题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4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4*b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0"/>
  <p:tag name="KSO_WM_UNIT_TYPE" val="b"/>
  <p:tag name="KSO_WM_UNIT_INDEX" val="1"/>
  <p:tag name="KSO_WM_DIAGRAM_GROUP_CODE" val="l1-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18_4*l_h_i*1_1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1518_4*l_h_f*1_1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18_4*l_h_i*1_2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e"/>
  <p:tag name="KSO_WM_UNIT_PRESET_TEXT" val="年号占位符"/>
  <p:tag name="KSO_WM_UNIT_NOCLEAR" val="0"/>
  <p:tag name="KSO_WM_UNIT_VALUE" val="8"/>
  <p:tag name="KSO_WM_UNIT_TYPE" val="f"/>
  <p:tag name="KSO_WM_UNIT_INDEX" val="1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1518_4*l_h_f*1_2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18_4*l_h_i*1_3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custom20231518_4*l_h_f*1_3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518_4*l_h_i*1_4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custom20231518_4*l_h_f*1_4_1"/>
  <p:tag name="KSO_WM_TEMPLATE_CATEGORY" val="custom"/>
  <p:tag name="KSO_WM_TEMPLATE_INDEX" val="2023151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97.13967895507812,&quot;left&quot;:308.7999179053119,&quot;top&quot;:290.71031800277586,&quot;width&quot;:611.150082094688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PRESET_TEXT" val="单击添加目录项标题"/>
  <p:tag name="KSO_WM_UNIT_TEXT_TYPE" val="1"/>
</p:tagLst>
</file>

<file path=ppt/tags/tag95.xml><?xml version="1.0" encoding="utf-8"?>
<p:tagLst xmlns:p="http://schemas.openxmlformats.org/presentationml/2006/main">
  <p:tag name="KSO_WM_SLIDE_ID" val="custom2023151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1518"/>
  <p:tag name="KSO_WM_SLIDE_LAYOUT" val="a_b_l"/>
  <p:tag name="KSO_WM_SLIDE_LAYOUT_CNT" val="1_1_1"/>
  <p:tag name="KSO_WM_SLIDE_TYPE" val="contents"/>
  <p:tag name="KSO_WM_SLIDE_SUBTYPE" val="diag"/>
  <p:tag name="KSO_WM_DIAGRAM_GROUP_CODE" val="l1-1"/>
  <p:tag name="KSO_WM_SLIDE_DIAGTYPE" val="l"/>
  <p:tag name="KSO_WM_SLIDE_THEME_ID" val="3317987"/>
  <p:tag name="KSO_WM_SLIDE_THEME_NAME" val="蓝色简约商务风主题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a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  <p:tag name="KSO_WM_UNIT_TEXT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18_7*b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5"/>
  <p:tag name="KSO_WM_UNIT_TYPE" val="b"/>
  <p:tag name="KSO_WM_UNIT_INDEX" val="1"/>
  <p:tag name="KSO_WM_UNIT_PRESET_TEXT" val="章节副标题"/>
  <p:tag name="KSO_WM_UNIT_TEXT_TYPE" val="1"/>
</p:tagLst>
</file>

<file path=ppt/tags/tag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18_7*e*1"/>
  <p:tag name="KSO_WM_TEMPLATE_CATEGORY" val="custom"/>
  <p:tag name="KSO_WM_TEMPLATE_INDEX" val="20231518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</p:tagLst>
</file>

<file path=ppt/tags/tag99.xml><?xml version="1.0" encoding="utf-8"?>
<p:tagLst xmlns:p="http://schemas.openxmlformats.org/presentationml/2006/main">
  <p:tag name="KSO_WM_SLIDE_ID" val="custom2023151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18"/>
  <p:tag name="KSO_WM_SLIDE_TYPE" val="sectionTitle"/>
  <p:tag name="KSO_WM_SLIDE_SUBTYPE" val="pureTxt"/>
  <p:tag name="KSO_WM_SLIDE_LAYOUT" val="a_b_e"/>
  <p:tag name="KSO_WM_SLIDE_LAYOUT_CNT" val="1_1_1"/>
  <p:tag name="KSO_WM_SLIDE_THEME_ID" val="3317987"/>
  <p:tag name="KSO_WM_SLIDE_THEME_NAME" val="蓝色简约商务风主题"/>
</p:tagLst>
</file>

<file path=ppt/theme/theme1.xml><?xml version="1.0" encoding="utf-8"?>
<a:theme xmlns:a="http://schemas.openxmlformats.org/drawingml/2006/main" name="Office 主题​​">
  <a:themeElements>
    <a:clrScheme name="自定义 2528">
      <a:dk1>
        <a:srgbClr val="000000"/>
      </a:dk1>
      <a:lt1>
        <a:srgbClr val="FFFFFF"/>
      </a:lt1>
      <a:dk2>
        <a:srgbClr val="001446"/>
      </a:dk2>
      <a:lt2>
        <a:srgbClr val="EEF5FF"/>
      </a:lt2>
      <a:accent1>
        <a:srgbClr val="4769E6"/>
      </a:accent1>
      <a:accent2>
        <a:srgbClr val="367DCE"/>
      </a:accent2>
      <a:accent3>
        <a:srgbClr val="2590B7"/>
      </a:accent3>
      <a:accent4>
        <a:srgbClr val="2B89B7"/>
      </a:accent4>
      <a:accent5>
        <a:srgbClr val="4A68CE"/>
      </a:accent5>
      <a:accent6>
        <a:srgbClr val="6947D2"/>
      </a:accent6>
      <a:hlink>
        <a:srgbClr val="304FFE"/>
      </a:hlink>
      <a:folHlink>
        <a:srgbClr val="492067"/>
      </a:folHlink>
    </a:clrScheme>
    <a:fontScheme name="自定义 7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WPS 演示</Application>
  <PresentationFormat>宽屏</PresentationFormat>
  <Paragraphs>88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</vt:lpstr>
      <vt:lpstr>MiSans Normal</vt:lpstr>
      <vt:lpstr>汉仪书宋二简</vt:lpstr>
      <vt:lpstr>思源宋体 CN Heavy</vt:lpstr>
      <vt:lpstr>汉仪中黑 简</vt:lpstr>
      <vt:lpstr>黑体</vt:lpstr>
      <vt:lpstr>Arial Black</vt:lpstr>
      <vt:lpstr>Office 主题​​</vt:lpstr>
      <vt:lpstr>单击此处 添加文档标题</vt:lpstr>
      <vt:lpstr>目录</vt:lpstr>
      <vt:lpstr>添加章节标题</vt:lpstr>
      <vt:lpstr>单击此处添加标题</vt:lpstr>
      <vt:lpstr>PowerPoint 演示文稿</vt:lpstr>
      <vt:lpstr>PowerPoint 演示文稿</vt:lpstr>
      <vt:lpstr>添加章节标题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添加章节标题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添加章节标题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王俊峰</cp:lastModifiedBy>
  <cp:revision>155</cp:revision>
  <dcterms:created xsi:type="dcterms:W3CDTF">2019-06-19T02:08:00Z</dcterms:created>
  <dcterms:modified xsi:type="dcterms:W3CDTF">2024-12-26T23:05:43Z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309C1B7DCD6448C29CF682D8572C4846_11</vt:lpwstr>
  </property>
</Properties>
</file>